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6858000" cy="46799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28"/>
  </p:normalViewPr>
  <p:slideViewPr>
    <p:cSldViewPr snapToGrid="0">
      <p:cViewPr varScale="1">
        <p:scale>
          <a:sx n="168" d="100"/>
          <a:sy n="168" d="100"/>
        </p:scale>
        <p:origin x="1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765909"/>
            <a:ext cx="5829300" cy="1629316"/>
          </a:xfrm>
        </p:spPr>
        <p:txBody>
          <a:bodyPr anchor="b"/>
          <a:lstStyle>
            <a:lvl1pPr algn="ctr">
              <a:defRPr sz="40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458058"/>
            <a:ext cx="5143500" cy="1129904"/>
          </a:xfrm>
        </p:spPr>
        <p:txBody>
          <a:bodyPr/>
          <a:lstStyle>
            <a:lvl1pPr marL="0" indent="0" algn="ctr">
              <a:buNone/>
              <a:defRPr sz="1638"/>
            </a:lvl1pPr>
            <a:lvl2pPr marL="311993" indent="0" algn="ctr">
              <a:buNone/>
              <a:defRPr sz="1365"/>
            </a:lvl2pPr>
            <a:lvl3pPr marL="623987" indent="0" algn="ctr">
              <a:buNone/>
              <a:defRPr sz="1228"/>
            </a:lvl3pPr>
            <a:lvl4pPr marL="935980" indent="0" algn="ctr">
              <a:buNone/>
              <a:defRPr sz="1092"/>
            </a:lvl4pPr>
            <a:lvl5pPr marL="1247973" indent="0" algn="ctr">
              <a:buNone/>
              <a:defRPr sz="1092"/>
            </a:lvl5pPr>
            <a:lvl6pPr marL="1559966" indent="0" algn="ctr">
              <a:buNone/>
              <a:defRPr sz="1092"/>
            </a:lvl6pPr>
            <a:lvl7pPr marL="1871960" indent="0" algn="ctr">
              <a:buNone/>
              <a:defRPr sz="1092"/>
            </a:lvl7pPr>
            <a:lvl8pPr marL="2183953" indent="0" algn="ctr">
              <a:buNone/>
              <a:defRPr sz="1092"/>
            </a:lvl8pPr>
            <a:lvl9pPr marL="2495946" indent="0" algn="ctr">
              <a:buNone/>
              <a:defRPr sz="109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58742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60603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249164"/>
            <a:ext cx="1478756" cy="39660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249164"/>
            <a:ext cx="4350544" cy="39660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07542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0549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166739"/>
            <a:ext cx="5915025" cy="1946729"/>
          </a:xfrm>
        </p:spPr>
        <p:txBody>
          <a:bodyPr anchor="b"/>
          <a:lstStyle>
            <a:lvl1pPr>
              <a:defRPr sz="40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3131884"/>
            <a:ext cx="5915025" cy="1023739"/>
          </a:xfrm>
        </p:spPr>
        <p:txBody>
          <a:bodyPr/>
          <a:lstStyle>
            <a:lvl1pPr marL="0" indent="0">
              <a:buNone/>
              <a:defRPr sz="1638">
                <a:solidFill>
                  <a:schemeClr val="tx1">
                    <a:tint val="82000"/>
                  </a:schemeClr>
                </a:solidFill>
              </a:defRPr>
            </a:lvl1pPr>
            <a:lvl2pPr marL="311993" indent="0">
              <a:buNone/>
              <a:defRPr sz="1365">
                <a:solidFill>
                  <a:schemeClr val="tx1">
                    <a:tint val="82000"/>
                  </a:schemeClr>
                </a:solidFill>
              </a:defRPr>
            </a:lvl2pPr>
            <a:lvl3pPr marL="623987" indent="0">
              <a:buNone/>
              <a:defRPr sz="1228">
                <a:solidFill>
                  <a:schemeClr val="tx1">
                    <a:tint val="82000"/>
                  </a:schemeClr>
                </a:solidFill>
              </a:defRPr>
            </a:lvl3pPr>
            <a:lvl4pPr marL="935980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4pPr>
            <a:lvl5pPr marL="1247973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5pPr>
            <a:lvl6pPr marL="1559966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6pPr>
            <a:lvl7pPr marL="1871960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7pPr>
            <a:lvl8pPr marL="2183953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8pPr>
            <a:lvl9pPr marL="2495946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917773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245820"/>
            <a:ext cx="2914650" cy="29693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245820"/>
            <a:ext cx="2914650" cy="29693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949267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49165"/>
            <a:ext cx="5915025" cy="9045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147238"/>
            <a:ext cx="2901255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1709482"/>
            <a:ext cx="2901255" cy="25143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147238"/>
            <a:ext cx="2915543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1709482"/>
            <a:ext cx="2915543" cy="25143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24229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30776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2498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11997"/>
            <a:ext cx="2211884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673827"/>
            <a:ext cx="3471863" cy="3325798"/>
          </a:xfrm>
        </p:spPr>
        <p:txBody>
          <a:bodyPr/>
          <a:lstStyle>
            <a:lvl1pPr>
              <a:defRPr sz="2184"/>
            </a:lvl1pPr>
            <a:lvl2pPr>
              <a:defRPr sz="1911"/>
            </a:lvl2pPr>
            <a:lvl3pPr>
              <a:defRPr sz="1638"/>
            </a:lvl3pPr>
            <a:lvl4pPr>
              <a:defRPr sz="1365"/>
            </a:lvl4pPr>
            <a:lvl5pPr>
              <a:defRPr sz="1365"/>
            </a:lvl5pPr>
            <a:lvl6pPr>
              <a:defRPr sz="1365"/>
            </a:lvl6pPr>
            <a:lvl7pPr>
              <a:defRPr sz="1365"/>
            </a:lvl7pPr>
            <a:lvl8pPr>
              <a:defRPr sz="1365"/>
            </a:lvl8pPr>
            <a:lvl9pPr>
              <a:defRPr sz="13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403985"/>
            <a:ext cx="2211884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22484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11997"/>
            <a:ext cx="2211884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673827"/>
            <a:ext cx="3471863" cy="3325798"/>
          </a:xfrm>
        </p:spPr>
        <p:txBody>
          <a:bodyPr anchor="t"/>
          <a:lstStyle>
            <a:lvl1pPr marL="0" indent="0">
              <a:buNone/>
              <a:defRPr sz="2184"/>
            </a:lvl1pPr>
            <a:lvl2pPr marL="311993" indent="0">
              <a:buNone/>
              <a:defRPr sz="1911"/>
            </a:lvl2pPr>
            <a:lvl3pPr marL="623987" indent="0">
              <a:buNone/>
              <a:defRPr sz="1638"/>
            </a:lvl3pPr>
            <a:lvl4pPr marL="935980" indent="0">
              <a:buNone/>
              <a:defRPr sz="1365"/>
            </a:lvl4pPr>
            <a:lvl5pPr marL="1247973" indent="0">
              <a:buNone/>
              <a:defRPr sz="1365"/>
            </a:lvl5pPr>
            <a:lvl6pPr marL="1559966" indent="0">
              <a:buNone/>
              <a:defRPr sz="1365"/>
            </a:lvl6pPr>
            <a:lvl7pPr marL="1871960" indent="0">
              <a:buNone/>
              <a:defRPr sz="1365"/>
            </a:lvl7pPr>
            <a:lvl8pPr marL="2183953" indent="0">
              <a:buNone/>
              <a:defRPr sz="1365"/>
            </a:lvl8pPr>
            <a:lvl9pPr marL="2495946" indent="0">
              <a:buNone/>
              <a:defRPr sz="13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403985"/>
            <a:ext cx="2211884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93536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249165"/>
            <a:ext cx="5915025" cy="904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245820"/>
            <a:ext cx="5915025" cy="2969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4337621"/>
            <a:ext cx="154305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1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4E64AC-DB66-F145-9B13-8F141C27D869}" type="datetimeFigureOut">
              <a:rPr lang="en-JP" smtClean="0"/>
              <a:t>2024/10/26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4337621"/>
            <a:ext cx="2314575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1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4337621"/>
            <a:ext cx="154305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1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81206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23987" rtl="0" eaLnBrk="1" latinLnBrk="0" hangingPunct="1">
        <a:lnSpc>
          <a:spcPct val="90000"/>
        </a:lnSpc>
        <a:spcBef>
          <a:spcPct val="0"/>
        </a:spcBef>
        <a:buNone/>
        <a:defRPr sz="30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5997" indent="-155997" algn="l" defTabSz="623987" rtl="0" eaLnBrk="1" latinLnBrk="0" hangingPunct="1">
        <a:lnSpc>
          <a:spcPct val="90000"/>
        </a:lnSpc>
        <a:spcBef>
          <a:spcPts val="682"/>
        </a:spcBef>
        <a:buFont typeface="Arial" panose="020B0604020202020204" pitchFamily="34" charset="0"/>
        <a:buChar char="•"/>
        <a:defRPr sz="1911" kern="1200">
          <a:solidFill>
            <a:schemeClr val="tx1"/>
          </a:solidFill>
          <a:latin typeface="+mn-lt"/>
          <a:ea typeface="+mn-ea"/>
          <a:cs typeface="+mn-cs"/>
        </a:defRPr>
      </a:lvl1pPr>
      <a:lvl2pPr marL="46799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2pPr>
      <a:lvl3pPr marL="77998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365" kern="1200">
          <a:solidFill>
            <a:schemeClr val="tx1"/>
          </a:solidFill>
          <a:latin typeface="+mn-lt"/>
          <a:ea typeface="+mn-ea"/>
          <a:cs typeface="+mn-cs"/>
        </a:defRPr>
      </a:lvl3pPr>
      <a:lvl4pPr marL="109197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40397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71596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202795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33995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65194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1pPr>
      <a:lvl2pPr marL="31199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2pPr>
      <a:lvl3pPr marL="623987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3pPr>
      <a:lvl4pPr marL="93598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24797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55996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187196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18395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49594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567E82DE-E31F-0944-5DB8-7882C88A3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0380" y="246381"/>
            <a:ext cx="3420000" cy="13680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C4A631B-57FF-4F41-7CEE-1243A4001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" y="246381"/>
            <a:ext cx="3420000" cy="136800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366D5AE-5E5F-4C48-C8BB-1EB87F6F1997}"/>
              </a:ext>
            </a:extLst>
          </p:cNvPr>
          <p:cNvSpPr txBox="1"/>
          <p:nvPr/>
        </p:nvSpPr>
        <p:spPr>
          <a:xfrm>
            <a:off x="187217" y="5081"/>
            <a:ext cx="20485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  Net form net blotch (self)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270788D-CB36-458A-603A-2FA3E6A67A7D}"/>
              </a:ext>
            </a:extLst>
          </p:cNvPr>
          <p:cNvSpPr txBox="1"/>
          <p:nvPr/>
        </p:nvSpPr>
        <p:spPr>
          <a:xfrm>
            <a:off x="3598020" y="5080"/>
            <a:ext cx="2412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B  Net form net blotch (neighbor)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E96391AF-B1A1-9962-1019-DD501C44A0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20" y="1792181"/>
            <a:ext cx="3420000" cy="13680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8F4A5A7-57D5-9FAD-2C8E-5F217AC2C9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0380" y="1792181"/>
            <a:ext cx="3420000" cy="136800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82721DC7-09EA-B1A7-03C8-3195C9E55C75}"/>
              </a:ext>
            </a:extLst>
          </p:cNvPr>
          <p:cNvSpPr txBox="1"/>
          <p:nvPr/>
        </p:nvSpPr>
        <p:spPr>
          <a:xfrm>
            <a:off x="187217" y="1579881"/>
            <a:ext cx="21419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C  Spot form net blotch (self)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8738043-72EB-7930-A72D-AB0EDB0576C0}"/>
              </a:ext>
            </a:extLst>
          </p:cNvPr>
          <p:cNvSpPr txBox="1"/>
          <p:nvPr/>
        </p:nvSpPr>
        <p:spPr>
          <a:xfrm>
            <a:off x="3598020" y="1579880"/>
            <a:ext cx="2497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D  Spot form net blotch (neighbor)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7DDB0D42-E64A-A896-F66F-DCB82F21B5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27" y="3322741"/>
            <a:ext cx="3420000" cy="13680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EA6D7568-1C7F-9982-B1EF-2A3D4C78F4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0380" y="3322741"/>
            <a:ext cx="3420000" cy="136800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B2B56320-4FDF-F167-68F3-C077D7E2FF30}"/>
              </a:ext>
            </a:extLst>
          </p:cNvPr>
          <p:cNvSpPr txBox="1"/>
          <p:nvPr/>
        </p:nvSpPr>
        <p:spPr>
          <a:xfrm>
            <a:off x="187217" y="3101341"/>
            <a:ext cx="11416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E  Scald (self)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D86BE9F-962F-5D21-CF9C-6DD2AEA192EC}"/>
              </a:ext>
            </a:extLst>
          </p:cNvPr>
          <p:cNvSpPr txBox="1"/>
          <p:nvPr/>
        </p:nvSpPr>
        <p:spPr>
          <a:xfrm>
            <a:off x="3598020" y="3101340"/>
            <a:ext cx="14895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F  Scald (neighbor)</a:t>
            </a:r>
          </a:p>
        </p:txBody>
      </p:sp>
    </p:spTree>
    <p:extLst>
      <p:ext uri="{BB962C8B-B14F-4D97-AF65-F5344CB8AC3E}">
        <p14:creationId xmlns:p14="http://schemas.microsoft.com/office/powerpoint/2010/main" val="4229901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42</Words>
  <Application>Microsoft Macintosh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Yasuhiro Sato</dc:creator>
  <cp:lastModifiedBy>Yasuhiro Sato</cp:lastModifiedBy>
  <cp:revision>8</cp:revision>
  <dcterms:created xsi:type="dcterms:W3CDTF">2024-10-25T02:12:15Z</dcterms:created>
  <dcterms:modified xsi:type="dcterms:W3CDTF">2024-10-26T07:49:57Z</dcterms:modified>
</cp:coreProperties>
</file>

<file path=docProps/thumbnail.jpeg>
</file>